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05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59D50-AA1B-4153-91B6-6D4F0D9CEEED}" type="datetimeFigureOut">
              <a:rPr lang="it-IT" smtClean="0"/>
              <a:pPr/>
              <a:t>10/02/2020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367A4-3530-470C-A1DA-86D735EBCE4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04E3-B693-48AE-BCF5-0CC83727B640}" type="datetimeFigureOut">
              <a:rPr lang="it-IT" smtClean="0"/>
              <a:pPr/>
              <a:t>10/02/2020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F6F40-C8ED-49A5-B27F-11945842859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04E3-B693-48AE-BCF5-0CC83727B640}" type="datetimeFigureOut">
              <a:rPr lang="it-IT" smtClean="0"/>
              <a:pPr/>
              <a:t>10/02/2020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F40-C8ED-49A5-B27F-1194584285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04E3-B693-48AE-BCF5-0CC83727B640}" type="datetimeFigureOut">
              <a:rPr lang="it-IT" smtClean="0"/>
              <a:pPr/>
              <a:t>10/02/2020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F40-C8ED-49A5-B27F-1194584285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9304E3-B693-48AE-BCF5-0CC83727B640}" type="datetimeFigureOut">
              <a:rPr lang="it-IT" smtClean="0"/>
              <a:pPr/>
              <a:t>10/02/2020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24F6F40-C8ED-49A5-B27F-11945842859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04E3-B693-48AE-BCF5-0CC83727B640}" type="datetimeFigureOut">
              <a:rPr lang="it-IT" smtClean="0"/>
              <a:pPr/>
              <a:t>10/02/2020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F40-C8ED-49A5-B27F-11945842859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04E3-B693-48AE-BCF5-0CC83727B640}" type="datetimeFigureOut">
              <a:rPr lang="it-IT" smtClean="0"/>
              <a:pPr/>
              <a:t>10/02/2020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F40-C8ED-49A5-B27F-11945842859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F40-C8ED-49A5-B27F-11945842859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04E3-B693-48AE-BCF5-0CC83727B640}" type="datetimeFigureOut">
              <a:rPr lang="it-IT" smtClean="0"/>
              <a:pPr/>
              <a:t>10/02/2020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04E3-B693-48AE-BCF5-0CC83727B640}" type="datetimeFigureOut">
              <a:rPr lang="it-IT" smtClean="0"/>
              <a:pPr/>
              <a:t>10/02/2020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F40-C8ED-49A5-B27F-11945842859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04E3-B693-48AE-BCF5-0CC83727B640}" type="datetimeFigureOut">
              <a:rPr lang="it-IT" smtClean="0"/>
              <a:pPr/>
              <a:t>10/02/2020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F40-C8ED-49A5-B27F-1194584285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9304E3-B693-48AE-BCF5-0CC83727B640}" type="datetimeFigureOut">
              <a:rPr lang="it-IT" smtClean="0"/>
              <a:pPr/>
              <a:t>10/02/2020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4F6F40-C8ED-49A5-B27F-11945842859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04E3-B693-48AE-BCF5-0CC83727B640}" type="datetimeFigureOut">
              <a:rPr lang="it-IT" smtClean="0"/>
              <a:pPr/>
              <a:t>10/02/2020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F6F40-C8ED-49A5-B27F-11945842859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9304E3-B693-48AE-BCF5-0CC83727B640}" type="datetimeFigureOut">
              <a:rPr lang="it-IT" smtClean="0"/>
              <a:pPr/>
              <a:t>10/02/2020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24F6F40-C8ED-49A5-B27F-11945842859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tente\Music\Alan%20Walker%20%20K-391%20-%20Ignite%20(Lyric%20Video)%20ft.%20Julie%20Bergan%20%20Seungri.mp3" TargetMode="External"/><Relationship Id="rId1" Type="http://schemas.openxmlformats.org/officeDocument/2006/relationships/audio" Target="file:///C:\Users\Public\Music\Sample%20Music\Maid%20with%20the%20Flaxen%20Hair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SCUOLA  INFANZIA “CESARI”</a:t>
            </a:r>
          </a:p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UNITA’ EDUCATIVA N 63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“CON I VOLI DELLA MENTE,LEONARDO TORNA A SCUOLA”</a:t>
            </a:r>
            <a:endParaRPr lang="it-IT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642918"/>
            <a:ext cx="7000924" cy="578647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642918"/>
            <a:ext cx="5786478" cy="578647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785794"/>
            <a:ext cx="5357850" cy="5310206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642918"/>
            <a:ext cx="5643602" cy="545308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642918"/>
            <a:ext cx="5772374" cy="545308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500042"/>
            <a:ext cx="5857916" cy="600079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357166"/>
            <a:ext cx="5786478" cy="600079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072362" cy="573883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642918"/>
            <a:ext cx="6500858" cy="564360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6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28662" y="500042"/>
            <a:ext cx="7215238" cy="5857916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Alan Walker  K-391 - Ignite (Lyric Video) ft. Julie Bergan  Seungr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141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428604"/>
            <a:ext cx="6215106" cy="614366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 flipV="1">
            <a:off x="457200" y="1371600"/>
            <a:ext cx="8229600" cy="12857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4572000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BENTORNATO A SCUOLA LEONARDO!!!</a:t>
            </a:r>
            <a:endParaRPr lang="it-IT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357166"/>
            <a:ext cx="5429288" cy="6215106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500042"/>
            <a:ext cx="4643470" cy="5857916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571480"/>
            <a:ext cx="4572032" cy="592935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571480"/>
            <a:ext cx="5572164" cy="578647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57166"/>
            <a:ext cx="7572428" cy="607223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571480"/>
            <a:ext cx="5643602" cy="592935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00042"/>
            <a:ext cx="7358113" cy="578647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</TotalTime>
  <Words>25</Words>
  <Application>Microsoft Office PowerPoint</Application>
  <PresentationFormat>Presentazione su schermo (4:3)</PresentationFormat>
  <Paragraphs>4</Paragraphs>
  <Slides>21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Carta</vt:lpstr>
      <vt:lpstr>“CON I VOLI DELLA MENTE,LEONARDO TORNA A SCUOLA”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BENTORNATO A SCUOLA LEONARDO!!!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“CON I VOLI DELLA MENTE,LEONARDO TORNA A SCUOLA”</dc:title>
  <dc:creator>utente</dc:creator>
  <cp:lastModifiedBy>erika.digiulio</cp:lastModifiedBy>
  <cp:revision>6</cp:revision>
  <dcterms:created xsi:type="dcterms:W3CDTF">2020-02-02T14:23:08Z</dcterms:created>
  <dcterms:modified xsi:type="dcterms:W3CDTF">2020-02-10T08:16:20Z</dcterms:modified>
</cp:coreProperties>
</file>