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705" autoAdjust="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59D50-AA1B-4153-91B6-6D4F0D9CEEED}" type="datetimeFigureOut">
              <a:rPr lang="it-IT" smtClean="0"/>
              <a:pPr/>
              <a:t>10/02/2020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0367A4-3530-470C-A1DA-86D735EBCE42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Titolo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cxnSp>
        <p:nvCxnSpPr>
          <p:cNvPr id="8" name="Connettore 1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e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Segnaposto data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04E3-B693-48AE-BCF5-0CC83727B640}" type="datetimeFigureOut">
              <a:rPr lang="it-IT" smtClean="0"/>
              <a:pPr/>
              <a:t>10/02/2020</a:t>
            </a:fld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24F6F40-C8ED-49A5-B27F-11945842859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04E3-B693-48AE-BCF5-0CC83727B640}" type="datetimeFigureOut">
              <a:rPr lang="it-IT" smtClean="0"/>
              <a:pPr/>
              <a:t>10/02/2020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6F40-C8ED-49A5-B27F-1194584285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04E3-B693-48AE-BCF5-0CC83727B640}" type="datetimeFigureOut">
              <a:rPr lang="it-IT" smtClean="0"/>
              <a:pPr/>
              <a:t>10/02/2020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6F40-C8ED-49A5-B27F-1194584285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79304E3-B693-48AE-BCF5-0CC83727B640}" type="datetimeFigureOut">
              <a:rPr lang="it-IT" smtClean="0"/>
              <a:pPr/>
              <a:t>10/02/2020</a:t>
            </a:fld>
            <a:endParaRPr lang="it-IT"/>
          </a:p>
        </p:txBody>
      </p:sp>
      <p:sp>
        <p:nvSpPr>
          <p:cNvPr id="15" name="Segnaposto numero diapositiva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24F6F40-C8ED-49A5-B27F-11945842859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6" name="Segnaposto piè di pagina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7" name="Titolo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04E3-B693-48AE-BCF5-0CC83727B640}" type="datetimeFigureOut">
              <a:rPr lang="it-IT" smtClean="0"/>
              <a:pPr/>
              <a:t>10/02/2020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6F40-C8ED-49A5-B27F-11945842859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cxnSp>
        <p:nvCxnSpPr>
          <p:cNvPr id="7" name="Connettore 1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04E3-B693-48AE-BCF5-0CC83727B640}" type="datetimeFigureOut">
              <a:rPr lang="it-IT" smtClean="0"/>
              <a:pPr/>
              <a:t>10/02/2020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6F40-C8ED-49A5-B27F-11945842859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6F40-C8ED-49A5-B27F-11945842859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04E3-B693-48AE-BCF5-0CC83727B640}" type="datetimeFigureOut">
              <a:rPr lang="it-IT" smtClean="0"/>
              <a:pPr/>
              <a:t>10/02/2020</a:t>
            </a:fld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32" name="Segnaposto contenuto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34" name="Segnaposto contenuto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cxnSp>
        <p:nvCxnSpPr>
          <p:cNvPr id="10" name="Connettore 1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04E3-B693-48AE-BCF5-0CC83727B640}" type="datetimeFigureOut">
              <a:rPr lang="it-IT" smtClean="0"/>
              <a:pPr/>
              <a:t>10/02/2020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6F40-C8ED-49A5-B27F-11945842859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04E3-B693-48AE-BCF5-0CC83727B640}" type="datetimeFigureOut">
              <a:rPr lang="it-IT" smtClean="0"/>
              <a:pPr/>
              <a:t>10/02/2020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F6F40-C8ED-49A5-B27F-119458428597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contenuto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31" name="Titolo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79304E3-B693-48AE-BCF5-0CC83727B640}" type="datetimeFigureOut">
              <a:rPr lang="it-IT" smtClean="0"/>
              <a:pPr/>
              <a:t>10/02/2020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24F6F40-C8ED-49A5-B27F-11945842859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304E3-B693-48AE-BCF5-0CC83727B640}" type="datetimeFigureOut">
              <a:rPr lang="it-IT" smtClean="0"/>
              <a:pPr/>
              <a:t>10/02/2020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24F6F40-C8ED-49A5-B27F-11945842859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79304E3-B693-48AE-BCF5-0CC83727B640}" type="datetimeFigureOut">
              <a:rPr lang="it-IT" smtClean="0"/>
              <a:pPr/>
              <a:t>10/02/2020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24F6F40-C8ED-49A5-B27F-119458428597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5" name="Segnaposto titolo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utente\Music\Alan%20Walker%20%20K-391%20-%20Ignite%20(Lyric%20Video)%20ft.%20Julie%20Bergan%20%20Seungri.mp3" TargetMode="External"/><Relationship Id="rId1" Type="http://schemas.openxmlformats.org/officeDocument/2006/relationships/audio" Target="file:///C:\Users\Public\Music\Sample%20Music\Maid%20with%20the%20Flaxen%20Hair.mp3" TargetMode="Externa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SCUOLA  INFANZIA “CESARI”</a:t>
            </a:r>
          </a:p>
          <a:p>
            <a:r>
              <a:rPr lang="it-IT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UNITA’ EDUCATIVA N 63</a:t>
            </a:r>
            <a:endParaRPr lang="it-IT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C00000"/>
                </a:solidFill>
              </a:rPr>
              <a:t>“CON I VOLI DELLA MENTE,LEONARDO TORNA A SCUOLA”</a:t>
            </a:r>
            <a:endParaRPr lang="it-IT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14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71538" y="642918"/>
            <a:ext cx="7000924" cy="5786478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15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642918"/>
            <a:ext cx="5786478" cy="5786478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15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480" y="785794"/>
            <a:ext cx="5357850" cy="5310206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15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480" y="642918"/>
            <a:ext cx="5643602" cy="5453082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15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728" y="642918"/>
            <a:ext cx="5772374" cy="5453082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15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500042"/>
            <a:ext cx="5857916" cy="6000792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15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357166"/>
            <a:ext cx="5786478" cy="6000792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15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571480"/>
            <a:ext cx="7072362" cy="5738834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159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428728" y="642918"/>
            <a:ext cx="6500858" cy="5643602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160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928662" y="500042"/>
            <a:ext cx="7215238" cy="5857916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Maid with the Flaxen Hair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  <p:pic>
        <p:nvPicPr>
          <p:cNvPr id="6" name="Alan Walker  K-391 - Ignite (Lyric Video) ft. Julie Bergan  Seungri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41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141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1057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14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428604"/>
            <a:ext cx="6215106" cy="6143668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 flipV="1">
            <a:off x="457200" y="1371600"/>
            <a:ext cx="8229600" cy="128574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16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0" y="1524000"/>
            <a:ext cx="4572000" cy="4572000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 smtClean="0">
                <a:solidFill>
                  <a:srgbClr val="C00000"/>
                </a:solidFill>
              </a:rPr>
              <a:t>BENTORNATO A SCUOLA LEONARDO!!!</a:t>
            </a:r>
            <a:endParaRPr lang="it-IT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14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85918" y="357166"/>
            <a:ext cx="5429288" cy="6215106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14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3108" y="500042"/>
            <a:ext cx="4643470" cy="5857916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1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5984" y="571480"/>
            <a:ext cx="4572032" cy="5929354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14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480" y="571480"/>
            <a:ext cx="5572164" cy="5786478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14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357166"/>
            <a:ext cx="7572428" cy="6072230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14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43042" y="571480"/>
            <a:ext cx="5643602" cy="5929354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114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100" y="500042"/>
            <a:ext cx="7358113" cy="5786478"/>
          </a:xfrm>
        </p:spPr>
      </p:pic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rta">
  <a:themeElements>
    <a:clrScheme name="Carta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arta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arta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51</TotalTime>
  <Words>25</Words>
  <Application>Microsoft Office PowerPoint</Application>
  <PresentationFormat>Presentazione su schermo (4:3)</PresentationFormat>
  <Paragraphs>4</Paragraphs>
  <Slides>21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2" baseType="lpstr">
      <vt:lpstr>Carta</vt:lpstr>
      <vt:lpstr>“CON I VOLI DELLA MENTE,LEONARDO TORNA A SCUOLA”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BENTORNATO A SCUOLA LEONARDO!!!</vt:lpstr>
      <vt:lpstr>Diapositiva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“CON I VOLI DELLA MENTE,LEONARDO TORNA A SCUOLA”</dc:title>
  <dc:creator>utente</dc:creator>
  <cp:lastModifiedBy>erika.digiulio</cp:lastModifiedBy>
  <cp:revision>6</cp:revision>
  <dcterms:created xsi:type="dcterms:W3CDTF">2020-02-02T14:23:08Z</dcterms:created>
  <dcterms:modified xsi:type="dcterms:W3CDTF">2020-02-10T08:16:20Z</dcterms:modified>
</cp:coreProperties>
</file>